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"/>
  </p:notesMasterIdLst>
  <p:sldIdLst>
    <p:sldId id="286" r:id="rId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D2D"/>
    <a:srgbClr val="E1E2E0"/>
    <a:srgbClr val="3AB6E7"/>
    <a:srgbClr val="00A765"/>
    <a:srgbClr val="FFCC00"/>
    <a:srgbClr val="E949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5D1A8-07F2-4EFB-8C6F-4D549BA9EB82}" type="datetimeFigureOut">
              <a:rPr lang="es-AR" smtClean="0"/>
              <a:t>9/11/2022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1D9AA-5C47-49C6-99EA-BCE50AE379A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2008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914401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14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0212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2" name="Google Shape;12;p19"/>
          <p:cNvPicPr preferRelativeResize="0"/>
          <p:nvPr/>
        </p:nvPicPr>
        <p:blipFill rotWithShape="1">
          <a:blip r:embed="rId2">
            <a:alphaModFix/>
          </a:blip>
          <a:srcRect l="11428" t="19471" r="12233" b="63977"/>
          <a:stretch/>
        </p:blipFill>
        <p:spPr>
          <a:xfrm>
            <a:off x="1" y="-6449"/>
            <a:ext cx="12192000" cy="14869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27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1" i="0">
                <a:solidFill>
                  <a:srgbClr val="00B0F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50" b="1" i="0">
                <a:solidFill>
                  <a:srgbClr val="00B0F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0482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1" i="0">
                <a:solidFill>
                  <a:srgbClr val="00B0F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670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14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4772" lvl="0" indent="-2073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400">
                <a:solidFill>
                  <a:schemeClr val="dk1"/>
                </a:solidFill>
              </a:defRPr>
            </a:lvl1pPr>
            <a:lvl2pPr marL="829544" lvl="1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205"/>
              <a:buNone/>
              <a:defRPr sz="2000">
                <a:solidFill>
                  <a:srgbClr val="888888"/>
                </a:solidFill>
              </a:defRPr>
            </a:lvl2pPr>
            <a:lvl3pPr marL="1244316" lvl="2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84"/>
              <a:buNone/>
              <a:defRPr sz="1800">
                <a:solidFill>
                  <a:srgbClr val="888888"/>
                </a:solidFill>
              </a:defRPr>
            </a:lvl3pPr>
            <a:lvl4pPr marL="1659087" lvl="3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600">
                <a:solidFill>
                  <a:srgbClr val="888888"/>
                </a:solidFill>
              </a:defRPr>
            </a:lvl4pPr>
            <a:lvl5pPr marL="2073859" lvl="4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600">
                <a:solidFill>
                  <a:srgbClr val="888888"/>
                </a:solidFill>
              </a:defRPr>
            </a:lvl5pPr>
            <a:lvl6pPr marL="2488631" lvl="5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600">
                <a:solidFill>
                  <a:srgbClr val="888888"/>
                </a:solidFill>
              </a:defRPr>
            </a:lvl6pPr>
            <a:lvl7pPr marL="2903403" lvl="6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600">
                <a:solidFill>
                  <a:srgbClr val="888888"/>
                </a:solidFill>
              </a:defRPr>
            </a:lvl7pPr>
            <a:lvl8pPr marL="3318175" lvl="7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600">
                <a:solidFill>
                  <a:srgbClr val="888888"/>
                </a:solidFill>
              </a:defRPr>
            </a:lvl8pPr>
            <a:lvl9pPr marL="3732947" lvl="8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44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4772" lvl="0" indent="-31107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9544" lvl="1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44316" lvl="2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59087" lvl="3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73859" lvl="4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88631" lvl="5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903403" lvl="6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318175" lvl="7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32947" lvl="8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4772" lvl="0" indent="-31107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9544" lvl="1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44316" lvl="2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59087" lvl="3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73859" lvl="4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88631" lvl="5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903403" lvl="6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318175" lvl="7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32947" lvl="8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62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14772" lvl="0" indent="-2073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400" b="1"/>
            </a:lvl1pPr>
            <a:lvl2pPr marL="829544" lvl="1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000" b="1"/>
            </a:lvl2pPr>
            <a:lvl3pPr marL="1244316" lvl="2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800" b="1"/>
            </a:lvl3pPr>
            <a:lvl4pPr marL="1659087" lvl="3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600" b="1"/>
            </a:lvl4pPr>
            <a:lvl5pPr marL="2073859" lvl="4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600" b="1"/>
            </a:lvl5pPr>
            <a:lvl6pPr marL="2488631" lvl="5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600" b="1"/>
            </a:lvl6pPr>
            <a:lvl7pPr marL="2903403" lvl="6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600" b="1"/>
            </a:lvl7pPr>
            <a:lvl8pPr marL="3318175" lvl="7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600" b="1"/>
            </a:lvl8pPr>
            <a:lvl9pPr marL="3732947" lvl="8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839790" y="2505075"/>
            <a:ext cx="515778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4772" lvl="0" indent="-31107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9544" lvl="1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44316" lvl="2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59087" lvl="3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73859" lvl="4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88631" lvl="5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903403" lvl="6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318175" lvl="7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32947" lvl="8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14772" lvl="0" indent="-2073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400" b="1"/>
            </a:lvl1pPr>
            <a:lvl2pPr marL="829544" lvl="1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000" b="1"/>
            </a:lvl2pPr>
            <a:lvl3pPr marL="1244316" lvl="2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800" b="1"/>
            </a:lvl3pPr>
            <a:lvl4pPr marL="1659087" lvl="3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600" b="1"/>
            </a:lvl4pPr>
            <a:lvl5pPr marL="2073859" lvl="4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600" b="1"/>
            </a:lvl5pPr>
            <a:lvl6pPr marL="2488631" lvl="5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600" b="1"/>
            </a:lvl6pPr>
            <a:lvl7pPr marL="2903403" lvl="6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600" b="1"/>
            </a:lvl7pPr>
            <a:lvl8pPr marL="3318175" lvl="7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600" b="1"/>
            </a:lvl8pPr>
            <a:lvl9pPr marL="3732947" lvl="8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4772" lvl="0" indent="-31107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9544" lvl="1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44316" lvl="2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59087" lvl="3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73859" lvl="4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88631" lvl="5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903403" lvl="6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318175" lvl="7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32947" lvl="8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06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Solo el títul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006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7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4772" lvl="0" indent="-4105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7"/>
              <a:buChar char="•"/>
              <a:defRPr sz="3200"/>
            </a:lvl1pPr>
            <a:lvl2pPr marL="829544" lvl="1" indent="-38516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6"/>
              <a:buChar char="•"/>
              <a:defRPr sz="2800"/>
            </a:lvl2pPr>
            <a:lvl3pPr marL="1244316" lvl="2" indent="-35981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6"/>
              <a:buChar char="•"/>
              <a:defRPr sz="2400"/>
            </a:lvl3pPr>
            <a:lvl4pPr marL="1659087" lvl="3" indent="-33440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000"/>
            </a:lvl4pPr>
            <a:lvl5pPr marL="2073859" lvl="4" indent="-33440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000"/>
            </a:lvl5pPr>
            <a:lvl6pPr marL="2488631" lvl="5" indent="-33440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000"/>
            </a:lvl6pPr>
            <a:lvl7pPr marL="2903403" lvl="6" indent="-33440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000"/>
            </a:lvl7pPr>
            <a:lvl8pPr marL="3318175" lvl="7" indent="-33440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000"/>
            </a:lvl8pPr>
            <a:lvl9pPr marL="3732947" lvl="8" indent="-33440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4772" lvl="0" indent="-2073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600"/>
            </a:lvl1pPr>
            <a:lvl2pPr marL="829544" lvl="1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400"/>
            </a:lvl2pPr>
            <a:lvl3pPr marL="1244316" lvl="2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200"/>
            </a:lvl3pPr>
            <a:lvl4pPr marL="1659087" lvl="3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000"/>
            </a:lvl4pPr>
            <a:lvl5pPr marL="2073859" lvl="4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000"/>
            </a:lvl5pPr>
            <a:lvl6pPr marL="2488631" lvl="5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000"/>
            </a:lvl6pPr>
            <a:lvl7pPr marL="2903403" lvl="6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000"/>
            </a:lvl7pPr>
            <a:lvl8pPr marL="3318175" lvl="7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000"/>
            </a:lvl8pPr>
            <a:lvl9pPr marL="3732947" lvl="8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23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7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4772" lvl="0" indent="-2073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600"/>
            </a:lvl1pPr>
            <a:lvl2pPr marL="829544" lvl="1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400"/>
            </a:lvl2pPr>
            <a:lvl3pPr marL="1244316" lvl="2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200"/>
            </a:lvl3pPr>
            <a:lvl4pPr marL="1659087" lvl="3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000"/>
            </a:lvl4pPr>
            <a:lvl5pPr marL="2073859" lvl="4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000"/>
            </a:lvl5pPr>
            <a:lvl6pPr marL="2488631" lvl="5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000"/>
            </a:lvl6pPr>
            <a:lvl7pPr marL="2903403" lvl="6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000"/>
            </a:lvl7pPr>
            <a:lvl8pPr marL="3318175" lvl="7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000"/>
            </a:lvl8pPr>
            <a:lvl9pPr marL="3732947" lvl="8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9362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5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4772" lvl="0" indent="-31107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9544" lvl="1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44316" lvl="2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59087" lvl="3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73859" lvl="4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88631" lvl="5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903403" lvl="6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318175" lvl="7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32947" lvl="8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09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799433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4772" lvl="0" indent="-31107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9544" lvl="1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44316" lvl="2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59087" lvl="3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73859" lvl="4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88631" lvl="5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903403" lvl="6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318175" lvl="7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32947" lvl="8" indent="-3110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67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50"/>
              <a:buFont typeface="Calibri"/>
              <a:buNone/>
              <a:defRPr sz="4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24561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086"/>
              <a:buFont typeface="Arial"/>
              <a:buChar char="•"/>
              <a:defRPr sz="30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62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Char char="•"/>
              <a:defRPr sz="26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61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1744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3" r:id="rId11"/>
    <p:sldLayoutId id="214748367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3" Type="http://schemas.openxmlformats.org/officeDocument/2006/relationships/image" Target="../media/image3.svg" /><Relationship Id="rId7" Type="http://schemas.openxmlformats.org/officeDocument/2006/relationships/image" Target="../media/image7.sv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6.png" /><Relationship Id="rId11" Type="http://schemas.openxmlformats.org/officeDocument/2006/relationships/image" Target="../media/image11.tif" /><Relationship Id="rId5" Type="http://schemas.openxmlformats.org/officeDocument/2006/relationships/image" Target="../media/image5.svg" /><Relationship Id="rId10" Type="http://schemas.openxmlformats.org/officeDocument/2006/relationships/image" Target="../media/image10.png" /><Relationship Id="rId4" Type="http://schemas.openxmlformats.org/officeDocument/2006/relationships/image" Target="../media/image4.png" /><Relationship Id="rId9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>
            <a:extLst>
              <a:ext uri="{FF2B5EF4-FFF2-40B4-BE49-F238E27FC236}">
                <a16:creationId xmlns:a16="http://schemas.microsoft.com/office/drawing/2014/main" id="{C3F65265-231F-CF00-991B-97256FCB99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E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17E21598-52BA-880C-E745-54B4CF4CC9A5}"/>
              </a:ext>
            </a:extLst>
          </p:cNvPr>
          <p:cNvGrpSpPr/>
          <p:nvPr/>
        </p:nvGrpSpPr>
        <p:grpSpPr>
          <a:xfrm rot="10800000">
            <a:off x="-271969" y="-303846"/>
            <a:ext cx="14509263" cy="1437392"/>
            <a:chOff x="-118145" y="-102104"/>
            <a:chExt cx="13281365" cy="1315748"/>
          </a:xfrm>
        </p:grpSpPr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6E59E36F-2DD5-74EB-756C-AC7240332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2657175" y="-2869035"/>
              <a:ext cx="1307359" cy="6858000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C874A5C9-1412-7882-C91B-F28617FA6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200000">
              <a:off x="9080540" y="-2877424"/>
              <a:ext cx="1307359" cy="6858000"/>
            </a:xfrm>
            <a:prstGeom prst="rect">
              <a:avLst/>
            </a:prstGeom>
          </p:spPr>
        </p:pic>
      </p:grpSp>
      <p:pic>
        <p:nvPicPr>
          <p:cNvPr id="2060" name="Gráfico 2059">
            <a:extLst>
              <a:ext uri="{FF2B5EF4-FFF2-40B4-BE49-F238E27FC236}">
                <a16:creationId xmlns:a16="http://schemas.microsoft.com/office/drawing/2014/main" id="{E9064C71-BC15-DBED-258D-31F1E4F96C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3729" y="1182531"/>
            <a:ext cx="8344542" cy="5433654"/>
          </a:xfrm>
          <a:prstGeom prst="rect">
            <a:avLst/>
          </a:prstGeom>
        </p:spPr>
      </p:pic>
      <p:sp>
        <p:nvSpPr>
          <p:cNvPr id="25" name="Google Shape;69;p4">
            <a:extLst>
              <a:ext uri="{FF2B5EF4-FFF2-40B4-BE49-F238E27FC236}">
                <a16:creationId xmlns:a16="http://schemas.microsoft.com/office/drawing/2014/main" id="{2688718B-2685-6E6A-D56E-D78B94E5347A}"/>
              </a:ext>
            </a:extLst>
          </p:cNvPr>
          <p:cNvSpPr/>
          <p:nvPr/>
        </p:nvSpPr>
        <p:spPr>
          <a:xfrm>
            <a:off x="1488489" y="190591"/>
            <a:ext cx="9481584" cy="608614"/>
          </a:xfrm>
          <a:prstGeom prst="roundRect">
            <a:avLst>
              <a:gd name="adj" fmla="val 50000"/>
            </a:avLst>
          </a:prstGeom>
          <a:solidFill>
            <a:srgbClr val="E1E2E0"/>
          </a:solidFill>
          <a:ln>
            <a:noFill/>
          </a:ln>
        </p:spPr>
        <p:txBody>
          <a:bodyPr spcFirstLastPara="1" wrap="square" lIns="96979" tIns="48476" rIns="96979" bIns="48476" anchor="ctr" anchorCtr="0">
            <a:noAutofit/>
          </a:bodyPr>
          <a:lstStyle/>
          <a:p>
            <a:pPr defTabSz="829544">
              <a:buClr>
                <a:srgbClr val="000000"/>
              </a:buClr>
            </a:pPr>
            <a:r>
              <a:rPr lang="es-ES" sz="2400" b="1" kern="0" dirty="0">
                <a:solidFill>
                  <a:srgbClr val="3AB6E7"/>
                </a:solidFill>
                <a:latin typeface="Signika" pitchFamily="2" charset="0"/>
                <a:ea typeface="Tahoma" panose="020B0604030504040204" pitchFamily="34" charset="0"/>
                <a:cs typeface="Tahoma" panose="020B0604030504040204" pitchFamily="34" charset="0"/>
                <a:sym typeface="Encode Sans"/>
              </a:rPr>
              <a:t>Políticas públicas de Argentina sobre el diamante de los cuidados</a:t>
            </a:r>
          </a:p>
        </p:txBody>
      </p:sp>
      <p:grpSp>
        <p:nvGrpSpPr>
          <p:cNvPr id="2053" name="Grupo 2052">
            <a:extLst>
              <a:ext uri="{FF2B5EF4-FFF2-40B4-BE49-F238E27FC236}">
                <a16:creationId xmlns:a16="http://schemas.microsoft.com/office/drawing/2014/main" id="{F264AE8D-D7CC-080E-1797-BD85696D8811}"/>
              </a:ext>
            </a:extLst>
          </p:cNvPr>
          <p:cNvGrpSpPr/>
          <p:nvPr/>
        </p:nvGrpSpPr>
        <p:grpSpPr>
          <a:xfrm>
            <a:off x="2453103" y="4263258"/>
            <a:ext cx="2041895" cy="681442"/>
            <a:chOff x="545640" y="5439991"/>
            <a:chExt cx="2590668" cy="864584"/>
          </a:xfrm>
        </p:grpSpPr>
        <p:pic>
          <p:nvPicPr>
            <p:cNvPr id="2051" name="Imagen 2050">
              <a:extLst>
                <a:ext uri="{FF2B5EF4-FFF2-40B4-BE49-F238E27FC236}">
                  <a16:creationId xmlns:a16="http://schemas.microsoft.com/office/drawing/2014/main" id="{9F398ACF-D4C1-1CDD-0B75-53BC42F63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5640" y="5439991"/>
              <a:ext cx="2590668" cy="864584"/>
            </a:xfrm>
            <a:prstGeom prst="rect">
              <a:avLst/>
            </a:prstGeom>
          </p:spPr>
        </p:pic>
        <p:sp>
          <p:nvSpPr>
            <p:cNvPr id="2052" name="Rectángulo 2051">
              <a:extLst>
                <a:ext uri="{FF2B5EF4-FFF2-40B4-BE49-F238E27FC236}">
                  <a16:creationId xmlns:a16="http://schemas.microsoft.com/office/drawing/2014/main" id="{C5B65C96-9012-2D8C-2C5E-7649F503FC5A}"/>
                </a:ext>
              </a:extLst>
            </p:cNvPr>
            <p:cNvSpPr/>
            <p:nvPr/>
          </p:nvSpPr>
          <p:spPr>
            <a:xfrm>
              <a:off x="2717563" y="6058968"/>
              <a:ext cx="333286" cy="245607"/>
            </a:xfrm>
            <a:prstGeom prst="rect">
              <a:avLst/>
            </a:prstGeom>
            <a:solidFill>
              <a:srgbClr val="E1E2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B7B80F3B-B08A-E050-AA1D-A851B99BE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027" y="4690173"/>
            <a:ext cx="1463882" cy="9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Imagen 2055">
            <a:extLst>
              <a:ext uri="{FF2B5EF4-FFF2-40B4-BE49-F238E27FC236}">
                <a16:creationId xmlns:a16="http://schemas.microsoft.com/office/drawing/2014/main" id="{1BE3F893-7BA0-08AF-BFDA-ABBEE4BAA3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2103" y="4263258"/>
            <a:ext cx="1018157" cy="511366"/>
          </a:xfrm>
          <a:prstGeom prst="rect">
            <a:avLst/>
          </a:prstGeom>
        </p:spPr>
      </p:pic>
      <p:pic>
        <p:nvPicPr>
          <p:cNvPr id="2058" name="Imagen 2057">
            <a:extLst>
              <a:ext uri="{FF2B5EF4-FFF2-40B4-BE49-F238E27FC236}">
                <a16:creationId xmlns:a16="http://schemas.microsoft.com/office/drawing/2014/main" id="{7428663A-0645-0463-6B89-B39DB51556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635" y="5078434"/>
            <a:ext cx="157143" cy="204762"/>
          </a:xfrm>
          <a:prstGeom prst="rect">
            <a:avLst/>
          </a:prstGeom>
        </p:spPr>
      </p:pic>
      <p:sp>
        <p:nvSpPr>
          <p:cNvPr id="2061" name="Título 5">
            <a:extLst>
              <a:ext uri="{FF2B5EF4-FFF2-40B4-BE49-F238E27FC236}">
                <a16:creationId xmlns:a16="http://schemas.microsoft.com/office/drawing/2014/main" id="{34C6C6A0-1F23-DDE4-2D45-5E0F7EDE5F10}"/>
              </a:ext>
            </a:extLst>
          </p:cNvPr>
          <p:cNvSpPr txBox="1">
            <a:spLocks/>
          </p:cNvSpPr>
          <p:nvPr/>
        </p:nvSpPr>
        <p:spPr>
          <a:xfrm>
            <a:off x="138545" y="6292147"/>
            <a:ext cx="5957455" cy="749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50"/>
              <a:buFont typeface="Calibri"/>
              <a:buNone/>
              <a:defRPr sz="2590" b="1" i="0" u="none" strike="noStrike" cap="none">
                <a:solidFill>
                  <a:srgbClr val="00B0F0"/>
                </a:solidFill>
                <a:latin typeface="Tahoma"/>
                <a:ea typeface="Calibri"/>
                <a:cs typeface="Tahoma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829544">
              <a:buClr>
                <a:srgbClr val="000000"/>
              </a:buClr>
            </a:pPr>
            <a:r>
              <a:rPr lang="es-AR" sz="998" b="0" kern="0" dirty="0">
                <a:solidFill>
                  <a:srgbClr val="000000"/>
                </a:solidFill>
                <a:latin typeface="Signika" pitchFamily="2" charset="0"/>
              </a:rPr>
              <a:t>Fuente: Elaboración propia en base a </a:t>
            </a:r>
            <a:r>
              <a:rPr lang="es-AR" sz="998" b="0" kern="0" dirty="0" err="1">
                <a:solidFill>
                  <a:srgbClr val="000000"/>
                </a:solidFill>
                <a:latin typeface="Signika" pitchFamily="2" charset="0"/>
              </a:rPr>
              <a:t>Razavi</a:t>
            </a:r>
            <a:r>
              <a:rPr lang="es-AR" sz="998" b="0" kern="0" dirty="0">
                <a:solidFill>
                  <a:srgbClr val="000000"/>
                </a:solidFill>
                <a:latin typeface="Signika" pitchFamily="2" charset="0"/>
              </a:rPr>
              <a:t>, S., 2007.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6D847D-AB32-D9BD-961E-84229D5E5232}"/>
              </a:ext>
            </a:extLst>
          </p:cNvPr>
          <p:cNvSpPr/>
          <p:nvPr/>
        </p:nvSpPr>
        <p:spPr>
          <a:xfrm>
            <a:off x="8353263" y="3232612"/>
            <a:ext cx="2484583" cy="788831"/>
          </a:xfrm>
          <a:prstGeom prst="rect">
            <a:avLst/>
          </a:prstGeom>
          <a:solidFill>
            <a:srgbClr val="E1E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583BD7-61E9-EC44-531C-BB6548F4D97B}"/>
              </a:ext>
            </a:extLst>
          </p:cNvPr>
          <p:cNvSpPr/>
          <p:nvPr/>
        </p:nvSpPr>
        <p:spPr>
          <a:xfrm flipV="1">
            <a:off x="418392" y="3300864"/>
            <a:ext cx="2738705" cy="598494"/>
          </a:xfrm>
          <a:prstGeom prst="rect">
            <a:avLst/>
          </a:prstGeom>
          <a:solidFill>
            <a:srgbClr val="E1E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2F232-3C8D-A80E-FAEA-822146BAFD65}"/>
              </a:ext>
            </a:extLst>
          </p:cNvPr>
          <p:cNvSpPr txBox="1"/>
          <p:nvPr/>
        </p:nvSpPr>
        <p:spPr>
          <a:xfrm>
            <a:off x="8418408" y="3437551"/>
            <a:ext cx="1569437" cy="461665"/>
          </a:xfrm>
          <a:prstGeom prst="rect">
            <a:avLst/>
          </a:prstGeom>
          <a:solidFill>
            <a:srgbClr val="E1E2E0"/>
          </a:solidFill>
          <a:ln>
            <a:noFill/>
          </a:ln>
        </p:spPr>
        <p:txBody>
          <a:bodyPr spcFirstLastPara="1" wrap="square" lIns="96979" tIns="48476" rIns="96979" bIns="48476" anchor="ctr" anchorCtr="0">
            <a:noAutofit/>
          </a:bodyPr>
          <a:lstStyle>
            <a:defPPr>
              <a:defRPr lang="es-AR"/>
            </a:defPPr>
            <a:lvl1pPr defTabSz="829544">
              <a:buClr>
                <a:srgbClr val="000000"/>
              </a:buClr>
              <a:defRPr sz="2400" b="1" kern="0">
                <a:solidFill>
                  <a:srgbClr val="3AB6E7"/>
                </a:solidFill>
                <a:latin typeface="Signika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>
                <a:solidFill>
                  <a:srgbClr val="2D2D2D"/>
                </a:solidFill>
              </a:rPr>
              <a:t>mercado</a:t>
            </a:r>
            <a:endParaRPr lang="en-US" dirty="0">
              <a:solidFill>
                <a:srgbClr val="2D2D2D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80F550-5AD5-F3A9-F4F3-00B0FF5F05D9}"/>
              </a:ext>
            </a:extLst>
          </p:cNvPr>
          <p:cNvSpPr txBox="1"/>
          <p:nvPr/>
        </p:nvSpPr>
        <p:spPr>
          <a:xfrm>
            <a:off x="6070600" y="245407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D6AD6C-B51F-203E-5569-4F66EBA0E940}"/>
              </a:ext>
            </a:extLst>
          </p:cNvPr>
          <p:cNvSpPr txBox="1"/>
          <p:nvPr/>
        </p:nvSpPr>
        <p:spPr>
          <a:xfrm>
            <a:off x="1278690" y="3273446"/>
            <a:ext cx="2041895" cy="837889"/>
          </a:xfrm>
          <a:prstGeom prst="rect">
            <a:avLst/>
          </a:prstGeom>
          <a:solidFill>
            <a:srgbClr val="E1E2E0"/>
          </a:solidFill>
          <a:ln>
            <a:noFill/>
          </a:ln>
        </p:spPr>
        <p:txBody>
          <a:bodyPr spcFirstLastPara="1" wrap="square" lIns="96979" tIns="48476" rIns="96979" bIns="48476" anchor="ctr" anchorCtr="0">
            <a:noAutofit/>
          </a:bodyPr>
          <a:lstStyle>
            <a:defPPr>
              <a:defRPr lang="es-AR"/>
            </a:defPPr>
            <a:lvl1pPr defTabSz="829544">
              <a:buClr>
                <a:srgbClr val="000000"/>
              </a:buClr>
              <a:defRPr sz="2400" b="1" kern="0">
                <a:solidFill>
                  <a:srgbClr val="3AB6E7"/>
                </a:solidFill>
                <a:latin typeface="Signika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 err="1">
                <a:solidFill>
                  <a:srgbClr val="2D2D2D"/>
                </a:solidFill>
              </a:rPr>
              <a:t>comunidades</a:t>
            </a:r>
            <a:endParaRPr lang="en-US" dirty="0">
              <a:solidFill>
                <a:srgbClr val="2D2D2D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2EA894-7A33-941D-2284-0DD483A3231F}"/>
              </a:ext>
            </a:extLst>
          </p:cNvPr>
          <p:cNvSpPr txBox="1"/>
          <p:nvPr/>
        </p:nvSpPr>
        <p:spPr>
          <a:xfrm>
            <a:off x="4164955" y="1110639"/>
            <a:ext cx="3255616" cy="484124"/>
          </a:xfrm>
          <a:prstGeom prst="rect">
            <a:avLst/>
          </a:prstGeom>
          <a:solidFill>
            <a:srgbClr val="E1E2E0"/>
          </a:solidFill>
          <a:ln>
            <a:noFill/>
          </a:ln>
        </p:spPr>
        <p:txBody>
          <a:bodyPr spcFirstLastPara="1" wrap="square" lIns="96979" tIns="48476" rIns="96979" bIns="48476" anchor="ctr" anchorCtr="0">
            <a:noAutofit/>
          </a:bodyPr>
          <a:lstStyle>
            <a:defPPr>
              <a:defRPr lang="es-AR"/>
            </a:defPPr>
            <a:lvl1pPr defTabSz="829544">
              <a:buClr>
                <a:srgbClr val="000000"/>
              </a:buClr>
              <a:defRPr sz="2400" b="1" kern="0">
                <a:solidFill>
                  <a:srgbClr val="3AB6E7"/>
                </a:solidFill>
                <a:latin typeface="Signika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GB" dirty="0" err="1">
                <a:solidFill>
                  <a:srgbClr val="2D2D2D"/>
                </a:solidFill>
              </a:rPr>
              <a:t>familia</a:t>
            </a:r>
            <a:endParaRPr lang="en-US" dirty="0">
              <a:solidFill>
                <a:srgbClr val="2D2D2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7FFEF2-4C83-3AFD-FD40-987C1EB094C0}"/>
              </a:ext>
            </a:extLst>
          </p:cNvPr>
          <p:cNvSpPr txBox="1"/>
          <p:nvPr/>
        </p:nvSpPr>
        <p:spPr>
          <a:xfrm>
            <a:off x="4159364" y="5675423"/>
            <a:ext cx="3255616" cy="484124"/>
          </a:xfrm>
          <a:prstGeom prst="rect">
            <a:avLst/>
          </a:prstGeom>
          <a:solidFill>
            <a:srgbClr val="E1E2E0"/>
          </a:solidFill>
          <a:ln>
            <a:noFill/>
          </a:ln>
        </p:spPr>
        <p:txBody>
          <a:bodyPr spcFirstLastPara="1" wrap="square" lIns="96979" tIns="48476" rIns="96979" bIns="48476" anchor="ctr" anchorCtr="0">
            <a:noAutofit/>
          </a:bodyPr>
          <a:lstStyle>
            <a:defPPr>
              <a:defRPr lang="es-AR"/>
            </a:defPPr>
            <a:lvl1pPr defTabSz="829544">
              <a:buClr>
                <a:srgbClr val="000000"/>
              </a:buClr>
              <a:defRPr sz="2400" b="1" kern="0">
                <a:solidFill>
                  <a:srgbClr val="3AB6E7"/>
                </a:solidFill>
                <a:latin typeface="Signika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GB" dirty="0">
                <a:solidFill>
                  <a:srgbClr val="2D2D2D"/>
                </a:solidFill>
              </a:rPr>
              <a:t>Estado</a:t>
            </a:r>
            <a:endParaRPr lang="en-US" dirty="0">
              <a:solidFill>
                <a:srgbClr val="2D2D2D"/>
              </a:solidFill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E3EF5C7F-569E-D1D1-9B57-6DFDE42F42EF}"/>
              </a:ext>
            </a:extLst>
          </p:cNvPr>
          <p:cNvSpPr txBox="1"/>
          <p:nvPr/>
        </p:nvSpPr>
        <p:spPr>
          <a:xfrm>
            <a:off x="8973226" y="2213149"/>
            <a:ext cx="1676189" cy="1207300"/>
          </a:xfrm>
          <a:prstGeom prst="rect">
            <a:avLst/>
          </a:prstGeom>
          <a:solidFill>
            <a:srgbClr val="E1E2E0"/>
          </a:solidFill>
          <a:ln>
            <a:noFill/>
          </a:ln>
        </p:spPr>
        <p:txBody>
          <a:bodyPr spcFirstLastPara="1" wrap="square" lIns="96979" tIns="48476" rIns="96979" bIns="48476" anchor="ctr" anchorCtr="0">
            <a:noAutofit/>
          </a:bodyPr>
          <a:lstStyle>
            <a:defPPr>
              <a:defRPr lang="es-AR"/>
            </a:defPPr>
            <a:lvl1pPr defTabSz="829544">
              <a:buClr>
                <a:srgbClr val="000000"/>
              </a:buClr>
              <a:defRPr sz="2400" b="1" kern="0">
                <a:solidFill>
                  <a:srgbClr val="3AB6E7"/>
                </a:solidFill>
                <a:latin typeface="Signika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US" sz="1400" dirty="0">
                <a:solidFill>
                  <a:schemeClr val="accent1">
                    <a:lumMod val="75000"/>
                  </a:schemeClr>
                </a:solidFill>
              </a:rPr>
              <a:t>Reconocimiento de aportes por tareas de cuidado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3554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23</Words>
  <Application>Microsoft Office PowerPoint</Application>
  <PresentationFormat>Panorámica</PresentationFormat>
  <Paragraphs>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1_Tema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Cecilia</dc:creator>
  <cp:lastModifiedBy>Cristian Silva</cp:lastModifiedBy>
  <cp:revision>10</cp:revision>
  <dcterms:created xsi:type="dcterms:W3CDTF">2022-11-08T18:45:28Z</dcterms:created>
  <dcterms:modified xsi:type="dcterms:W3CDTF">2022-11-09T19:34:40Z</dcterms:modified>
</cp:coreProperties>
</file>